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8" r:id="rId4"/>
    <p:sldId id="289" r:id="rId5"/>
    <p:sldId id="290" r:id="rId6"/>
    <p:sldId id="291" r:id="rId7"/>
    <p:sldId id="297" r:id="rId8"/>
    <p:sldId id="298" r:id="rId9"/>
    <p:sldId id="299" r:id="rId10"/>
    <p:sldId id="300" r:id="rId11"/>
    <p:sldId id="301" r:id="rId12"/>
    <p:sldId id="29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 autoAdjust="0"/>
  </p:normalViewPr>
  <p:slideViewPr>
    <p:cSldViewPr snapToGrid="0">
      <p:cViewPr varScale="1">
        <p:scale>
          <a:sx n="60" d="100"/>
          <a:sy n="60" d="100"/>
        </p:scale>
        <p:origin x="96" y="1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0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Vrije v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" name="Vrije v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" name="Vrije v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" name="Vrije v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" name="Vrije v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" name="Vrije v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Vrije v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Vrije v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Vrije v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Vrije v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Vrije v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" name="Vrije v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" name="Vrije v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" name="Vrije v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" name="Vrije v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" name="Vrije v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" name="Vrije v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Vrije v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Vrije v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Vrije v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Vrije v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Vrije v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Vrije v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Vrije v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Vrije v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Vrije v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Vrije v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Vrije v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" name="Vrije v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Vrije v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Vrije v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Vrije v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Vrije v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Vrije v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Vrije v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40" name="Groe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Vrije v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Vrije v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Vrije v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" name="Vrije v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Vrije v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Vrije v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Vrije v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Vrije v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49" name="Vrije v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50" name="Groe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Vrije v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2" name="Vrije v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3" name="Vrije v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Vrije v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5" name="Vrije v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6" name="Vrije v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Vrije v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Vrije v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59" name="Vrije v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60" name="Vrije v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61" name="Groe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Vrije v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Vrije v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Vrije v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5" name="Vrije v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6" name="Vrije v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7" name="Vrije v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8" name="Vrije v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9" name="Vrije v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0" name="Vrije v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1" name="Vrije v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2" name="Vrije v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3" name="Vrije v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4" name="Vrije v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5" name="Vrije v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6" name="Vrije v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7" name="Vrije v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8" name="Vrije v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9" name="Vrije v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0" name="Vrije v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81" name="Groe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Vrije v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3" name="Vrije v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4" name="Vrije v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5" name="Vrije v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6" name="Vrije v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87" name="Groe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Vrije v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9" name="Vrije v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0" name="Vrije v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1" name="Vrije v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2" name="Vrije v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3" name="Vrije v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94" name="Groe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Vrije v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6" name="Vrije v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7" name="Vrije v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8" name="Vrije v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99" name="Groe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Vrije v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1" name="Vrije v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2" name="Vrije v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3" name="Vrije v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4" name="Vrije v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5" name="Vrije v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06" name="Groe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Vrije v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8" name="Vrije v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9" name="Vrije v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0" name="Vrije v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1" name="Vrije v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2" name="Vrije v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3" name="Vrije v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4" name="Vrije v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115" name="Vrije v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16" name="Vrije v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117" name="Groe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Vrije v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9" name="Vrije v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0" name="Vrije v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1" name="Vrije v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2" name="Vrije v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3" name="Vrije v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4" name="Vrije v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5" name="Vrije v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6" name="Vrije v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7" name="Vrije v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8" name="Vrije v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9" name="Vrije v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0" name="Vrije v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1" name="Vrije v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2" name="Vrije v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3" name="Vrije v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4" name="Vrije v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5" name="Vrije v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6" name="Vrije v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7" name="Vrije v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8" name="Vrije v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9" name="Vrije v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0" name="Vrije v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1" name="Vrije v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2" name="Vrije v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3" name="Vrije v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4" name="Vrije v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5" name="Vrije v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46" name="Groe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Vrije v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8" name="Vrije v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9" name="Vrije v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0" name="Vrije v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1" name="Vrije v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2" name="Vrije v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3" name="Vrije v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4" name="Vrije v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5" name="Vrije v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6" name="Vrije v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7" name="Vrije v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8" name="Vrije v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9" name="Vrije v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0" name="Vrije v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1" name="Vrije v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2" name="Vrije v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3" name="Vrije v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4" name="Vrije v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5" name="Vrije v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6" name="Vrije v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7" name="Vrije v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8" name="Vrije v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9" name="Vrije v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0" name="Vrije v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71" name="Groe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Vrije v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3" name="Vrije v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4" name="Vrije v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5" name="Vrije v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6" name="Vrije v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7" name="Vrije v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8" name="Vrije v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9" name="Vrije v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nl-NL" smtClean="0"/>
              <a:t>20-4-2017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nl-NL" smtClean="0"/>
              <a:t>20-4-2017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nl-NL" smtClean="0"/>
              <a:t>‹nr.›</a:t>
            </a:fld>
            <a:endParaRPr lang="nl-NL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rije v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7" name="Vrije v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Vrije v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9" name="Groe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Vrije v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" name="Vrije v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Vrije v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Vrije v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Vrije v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Vrije v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" name="Vrije v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" name="Vrije v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" name="Vrije v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" name="Vrije v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" name="Vrije v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" name="Vrije v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Vrije v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Vrije v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Vrije v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Vrije v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" name="Vrije v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" name="Vrije v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Vrije v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Vrije v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Vrije v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Vrije v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Vrije v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" name="Vrije v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" name="Vrije v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5" name="Vrije v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Vrije v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Vrije v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Vrije v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Vrije v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Vrije v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Vrije v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Vrije v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" name="Vrije v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" name="Vrije v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Vrije v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Vrije v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Vrije v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Vrije v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Vrije v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Vrije v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Vrije v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2" name="Vrije v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3" name="Vrije v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Vrije v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5" name="Vrije v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6" name="Vrije v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Vrije v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Vrije v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Vrije v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Vrije v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1" name="Vrije v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2" name="Vrije v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Vrije v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Vrije v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5" name="Vrije v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6" name="Vrije v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7" name="Vrije v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8" name="Vrije v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9" name="Vrije v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0" name="Vrije v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1" name="Vrije v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2" name="Vrije v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3" name="Vrije v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4" name="Vrije v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5" name="Vrije v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6" name="Vrije v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7" name="Vrije v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8" name="Vrije v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79" name="Vrije v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0" name="Vrije v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1" name="Vrije v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2" name="Vrije v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3" name="Vrije v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4" name="Vrije v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5" name="Vrije v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6" name="Vrije v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7" name="Vrije v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8" name="Vrije v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89" name="Vrije v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0" name="Vrije v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1" name="Vrije v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2" name="Vrije v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93" name="Groe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Vrije v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5" name="Vrije v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6" name="Vrije v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7" name="Vrije v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8" name="Vrije v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99" name="Vrije v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0" name="Vrije v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1" name="Vrije v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2" name="Vrije v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3" name="Vrije v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4" name="Vrije v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5" name="Vrije v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6" name="Vrije v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7" name="Vrije v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8" name="Vrije v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09" name="Vrije v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0" name="Vrije v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1" name="Vrije v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2" name="Vrije v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3" name="Vrije v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4" name="Vrije v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5" name="Vrije v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6" name="Vrije v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7" name="Vrije v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8" name="Vrije v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19" name="Vrije v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0" name="Vrije v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1" name="Vrije v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2" name="Vrije v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3" name="Vrije v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4" name="Vrije v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5" name="Vrije v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6" name="Vrije v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7" name="Vrije v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8" name="Vrije v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9" name="Vrije v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0" name="Vrije v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1" name="Vrije v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2" name="Vrije v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3" name="Vrije v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4" name="Vrije v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5" name="Vrije v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6" name="Vrije v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7" name="Vrije v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8" name="Vrije v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9" name="Vrije v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0" name="Vrije v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1" name="Vrije v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2" name="Vrije v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3" name="Vrije v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4" name="Vrije v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5" name="Vrije v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6" name="Vrije v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7" name="Vrije v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8" name="Vrije v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9" name="Vrije v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0" name="Vrije v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1" name="Vrije v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2" name="Vrije v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3" name="Vrije v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4" name="Vrije v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5" name="Vrije v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6" name="Vrije v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7" name="Vrije v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8" name="Vrije v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9" name="Vrije v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0" name="Vrije v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1" name="Vrije v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2" name="Vrije v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3" name="Vrije v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4" name="Vrije v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5" name="Vrije v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6" name="Vrije v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7" name="Vrije v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8" name="Vrije v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9" name="Vrije v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0" name="Vrije v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1" name="Vrije v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2" name="Vrije v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3" name="Vrije v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4" name="Vrije v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5" name="Vrije v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6" name="Vrije v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77" name="Groe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Vrije v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9" name="Vrije v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0" name="Vrije v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1" name="Vrije v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2" name="Vrije v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3" name="Vrije v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4" name="Vrije v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5" name="Vrije v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6" name="Vrije v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7" name="Vrije v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8" name="Vrije v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9" name="Vrije v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0" name="Vrije v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1" name="Vrije v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2" name="Vrije v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3" name="Vrije v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4" name="Vrije v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5" name="Vrije v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6" name="Vrije v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7" name="Vrije v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8" name="Vrije v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99" name="Vrije v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0" name="Vrije v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1" name="Vrije v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2" name="Vrije v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3" name="Vrije v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4" name="Vrije v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5" name="Vrije v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6" name="Vrije v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7" name="Vrije v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8" name="Vrije v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09" name="Vrije v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0" name="Vrije v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1" name="Vrije v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2" name="Vrije v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3" name="Vrije v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4" name="Vrije v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5" name="Vrije v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6" name="Vrije v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7" name="Vrije v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8" name="Vrije v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9" name="Vrije v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0" name="Vrije v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1" name="Vrije v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2" name="Vrije v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3" name="Vrije v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4" name="Vrije v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5" name="Vrije v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6" name="Vrije v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7" name="Vrije v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8" name="Vrije v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9" name="Vrije v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0" name="Vrije v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1" name="Vrije v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2" name="Vrije v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3" name="Vrije v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4" name="Vrije v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5" name="Vrije v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6" name="Vrije v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7" name="Vrije v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8" name="Vrije v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9" name="Vrije v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0" name="Vrije v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1" name="Vrije v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2" name="Vrije v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3" name="Vrije v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4" name="Vrije v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5" name="Vrije v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6" name="Vrije v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7" name="Vrije v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8" name="Vrije v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9" name="Vrije v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0" name="Vrije v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1" name="Vrije v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2" name="Vrije v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3" name="Vrije v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4" name="Vrije v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5" name="Vrije v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6" name="Vrije v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7" name="Vrije v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8" name="Vrije v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9" name="Vrije v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260" name="Groe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Vrije v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2" name="Vrije v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3" name="Vrije v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4" name="Vrije v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5" name="Vrije v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6" name="Vrije v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7" name="Vrije v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8" name="Vrije v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69" name="Vrije v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0" name="Vrije v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1" name="Vrije v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2" name="Vrije v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3" name="Vrije v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>
                <a:solidFill>
                  <a:schemeClr val="accent6"/>
                </a:solidFill>
              </a:endParaRPr>
            </a:p>
          </p:txBody>
        </p:sp>
        <p:sp>
          <p:nvSpPr>
            <p:cNvPr id="274" name="Vrije v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5" name="Vrije v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6" name="Vrije v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7" name="Vrije v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>
                <a:solidFill>
                  <a:schemeClr val="accent6"/>
                </a:solidFill>
              </a:endParaRPr>
            </a:p>
          </p:txBody>
        </p:sp>
        <p:sp>
          <p:nvSpPr>
            <p:cNvPr id="278" name="Vrije v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79" name="Vrije v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0" name="Vrije v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1" name="Vrije v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2" name="Vrije v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3" name="Vrije v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4" name="Vrije v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Vrije v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Vrije v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7" name="Vrije v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8" name="Vrije v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289" name="Groe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Vrije v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1" name="Ova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2" name="Vrije v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3" name="Vrije v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4" name="Vrije v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5" name="Vrije v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6" name="Vrije v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7" name="Vrije v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8" name="Vrije v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9" name="Vrije v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0" name="Vrije v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1" name="Vrije v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2" name="Vrije v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3" name="Vrije v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4" name="Vrije v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5" name="Vrije v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6" name="Vrije v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7" name="Vrije v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8" name="Vrije v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9" name="Vrije v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310" name="Vrije v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311" name="Groe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Vrije v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3" name="Vrije v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4" name="Vrije v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5" name="Vrije v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6" name="Vrije v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7" name="Vrije v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8" name="Vrije v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9" name="Vrije v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0" name="Vrije v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1" name="Vrije v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2" name="Vrije v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3" name="Vrije v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4" name="Vrije v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5" name="Vrije v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6" name="Vrije v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7" name="Vrije v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8" name="Vrije v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9" name="Vrije v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0" name="Vrije v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1" name="Vrije v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2" name="Vrije v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3" name="Vrije v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4" name="Vrije v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5" name="Vrije v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6" name="Vrije v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7" name="Vrije v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8" name="Vrije v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9" name="Vrije v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0" name="Vrije v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1" name="Vrije v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2" name="Vrije v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3" name="Vrije v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4" name="Vrije v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5" name="Vrije v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6" name="Vrije v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47" name="Vrije v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348" name="Groe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e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Vrije v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6" name="Vrije v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7" name="Vrije v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8" name="Vrije v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9" name="Vrije v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0" name="Vrije v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1" name="Vrije v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2" name="Vrije v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3" name="Vrije v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4" name="Vrije v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5" name="Vrije v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6" name="Vrije v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7" name="Vrije v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8" name="Vrije v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89" name="Vrije v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0" name="Vrije v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1" name="Vrije v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2" name="Vrije v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3" name="Vrije v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4" name="Vrije v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5" name="Vrije v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6" name="Vrije v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7" name="Vrije v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8" name="Vrije v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99" name="Vrije v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0" name="Vrije v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1" name="Vrije v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2" name="Vrije v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3" name="Vrije v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4" name="Vrije v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5" name="Vrije v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6" name="Vrije v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7" name="Vrije v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8" name="Vrije v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09" name="Vrije v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0" name="Vrije v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1" name="Vrije v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2" name="Vrije v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3" name="Vrije v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4" name="Vrije v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5" name="Vrije v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6" name="Vrije v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7" name="Vrije v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8" name="Vrije v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19" name="Vrije v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20" name="Vrije v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421" name="Vrije v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350" name="Groe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Vrije v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7" name="Vrije v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8" name="Vrije v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9" name="Vrije v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0" name="Vrije v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1" name="Vrije v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2" name="Vrije v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3" name="Vrije v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74" name="Vrije v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351" name="Groe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Vrije v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0" name="Vrije v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1" name="Vrije v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2" name="Vrije v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3" name="Vrije v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4" name="Vrije v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65" name="Vrije v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  <p:grpSp>
          <p:nvGrpSpPr>
            <p:cNvPr id="352" name="Groe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Vrije v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4" name="Vrije v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5" name="Vrije v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6" name="Vrije v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7" name="Vrije v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  <p:sp>
            <p:nvSpPr>
              <p:cNvPr id="358" name="Vrije v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dirty="0"/>
              </a:p>
            </p:txBody>
          </p:sp>
        </p:grpSp>
      </p:grpSp>
      <p:grpSp>
        <p:nvGrpSpPr>
          <p:cNvPr id="422" name="Groe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Vrije v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4" name="Vrije v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5" name="Vrije v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6" name="Vrije v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7" name="Vrije v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8" name="Vrije v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9" name="Vrije v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0" name="Vrije v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431" name="Groe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Vrije v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3" name="Vrije v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4" name="Vrije v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5" name="Vrije v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6" name="Vrije v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7" name="Vrije v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8" name="Vrije v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39" name="Vrije v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440" name="Groe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Vrije v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2" name="Vrije v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3" name="Vrije v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4" name="Vrije v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5" name="Vrije v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6" name="Vrije v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7" name="Vrije v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48" name="Vrije v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nl-NL" smtClean="0"/>
              <a:t>20-4-2017</a:t>
            </a:fld>
            <a:endParaRPr 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rije v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8" name="Vrije v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" name="Vrije v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grpSp>
        <p:nvGrpSpPr>
          <p:cNvPr id="10" name="Groe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Vrije v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2" name="Vrije v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3" name="Vrije v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" name="Vrije v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5" name="Vrije v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6" name="Vrije v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" name="Vrije v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8" name="Vrije v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19" name="Groe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Vrije v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1" name="Vrije v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2" name="Vrije v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3" name="Vrije v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4" name="Vrije v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5" name="Vrije v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26" name="Groe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Vrije v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8" name="Vrije v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29" name="Vrije v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0" name="Vrije v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1" name="Vrije v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2" name="Vrije v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3" name="Vrije v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34" name="Groe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Vrije v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6" name="Vrije v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7" name="Vrije v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8" name="Vrije v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39" name="Vrije v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0" name="Vrije v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1" name="Vrije v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2" name="Vrije v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43" name="Groe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Vrije v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5" name="Vrije v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6" name="Vrije v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7" name="Vrije v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8" name="Vrije v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49" name="Vrije v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0" name="Vrije v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1" name="Vrije v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52" name="Groe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Vrije v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4" name="Vrije v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5" name="Vrije v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6" name="Vrije v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7" name="Vrije v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8" name="Vrije v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59" name="Vrije v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0" name="Vrije v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grpSp>
        <p:nvGrpSpPr>
          <p:cNvPr id="61" name="Groe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Vrije v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3" name="Vrije v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4" name="Vrije v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5" name="Vrije v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6" name="Vrije v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7" name="Vrije v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8" name="Vrije v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69" name="Vrije v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</p:grp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nl-NL" smtClean="0"/>
              <a:pPr/>
              <a:t>20-4-2017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none" baseline="0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936">
          <p15:clr>
            <a:srgbClr val="F26B43"/>
          </p15:clr>
        </p15:guide>
        <p15:guide id="3" pos="3840">
          <p15:clr>
            <a:srgbClr val="F26B43"/>
          </p15:clr>
        </p15:guide>
        <p15:guide id="4" orient="horz" pos="3552">
          <p15:clr>
            <a:srgbClr val="F26B43"/>
          </p15:clr>
        </p15:guide>
        <p15:guide id="5" pos="6720">
          <p15:clr>
            <a:srgbClr val="F26B43"/>
          </p15:clr>
        </p15:guide>
        <p15:guide id="6" pos="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Project 3 | Roadmap</a:t>
            </a:r>
          </a:p>
        </p:txBody>
      </p:sp>
      <p:sp>
        <p:nvSpPr>
          <p:cNvPr id="5" name="Ondertitel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NL" sz="2800" dirty="0">
                <a:latin typeface="Segoe Print" panose="02000600000000000000" pitchFamily="2" charset="0"/>
              </a:rPr>
              <a:t>Groep 3 | Vincent de Heer, Tjitse Venema, Walid el Hasnaoui, Alex koppendraier</a:t>
            </a:r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Demonstratie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444" y="1925053"/>
            <a:ext cx="4108149" cy="263892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65" y="1925053"/>
            <a:ext cx="4157824" cy="263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</a:p>
        </p:txBody>
      </p:sp>
    </p:spTree>
    <p:extLst>
      <p:ext uri="{BB962C8B-B14F-4D97-AF65-F5344CB8AC3E}">
        <p14:creationId xmlns:p14="http://schemas.microsoft.com/office/powerpoint/2010/main" val="417014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Inhoud</a:t>
            </a:r>
          </a:p>
        </p:txBody>
      </p:sp>
      <p:sp>
        <p:nvSpPr>
          <p:cNvPr id="14" name="Tijdelijke aanduiding voor inhoud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Concept</a:t>
            </a:r>
          </a:p>
          <a:p>
            <a:r>
              <a:rPr lang="nl-NL" dirty="0">
                <a:latin typeface="Segoe Print" panose="02000600000000000000" pitchFamily="2" charset="0"/>
              </a:rPr>
              <a:t>Inbreng teamleden</a:t>
            </a:r>
          </a:p>
          <a:p>
            <a:r>
              <a:rPr lang="nl-NL" dirty="0">
                <a:latin typeface="Segoe Print" panose="02000600000000000000" pitchFamily="2" charset="0"/>
              </a:rPr>
              <a:t>Probleem punten en verbeteringen voor de toekomst</a:t>
            </a:r>
          </a:p>
          <a:p>
            <a:r>
              <a:rPr lang="nl-NL" dirty="0">
                <a:latin typeface="Segoe Print" panose="02000600000000000000" pitchFamily="2" charset="0"/>
              </a:rPr>
              <a:t>Demonstratie</a:t>
            </a:r>
          </a:p>
          <a:p>
            <a:r>
              <a:rPr lang="nl-NL" dirty="0">
                <a:latin typeface="Segoe Print" panose="02000600000000000000" pitchFamily="2" charset="0"/>
              </a:rPr>
              <a:t>Gerealiseerde features</a:t>
            </a:r>
          </a:p>
          <a:p>
            <a:r>
              <a:rPr lang="nl-NL" dirty="0">
                <a:latin typeface="Segoe Print" panose="02000600000000000000" pitchFamily="2" charset="0"/>
              </a:rPr>
              <a:t>Vragen</a:t>
            </a:r>
          </a:p>
          <a:p>
            <a:endParaRPr lang="nl-NL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concept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Snelwegen</a:t>
            </a:r>
          </a:p>
          <a:p>
            <a:r>
              <a:rPr lang="nl-NL" dirty="0"/>
              <a:t>Ongevallen</a:t>
            </a:r>
          </a:p>
          <a:p>
            <a:r>
              <a:rPr lang="nl-NL" dirty="0"/>
              <a:t>Beoordeling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995" y="2072439"/>
            <a:ext cx="4469732" cy="297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Inbreng van teamleden</a:t>
            </a:r>
          </a:p>
        </p:txBody>
      </p:sp>
      <p:pic>
        <p:nvPicPr>
          <p:cNvPr id="9" name="Tijdelijke aanduiding voor inhoud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78157" y="1485900"/>
            <a:ext cx="5839292" cy="3984458"/>
          </a:xfrm>
          <a:prstGeom prst="rect">
            <a:avLst/>
          </a:prstGeom>
        </p:spPr>
      </p:pic>
      <p:sp>
        <p:nvSpPr>
          <p:cNvPr id="8" name="Tijdelijke aanduiding voor inhoud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27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78909"/>
            <a:ext cx="9139238" cy="1573427"/>
          </a:xfrm>
        </p:spPr>
        <p:txBody>
          <a:bodyPr/>
          <a:lstStyle/>
          <a:p>
            <a:r>
              <a:rPr lang="nl-NL" dirty="0">
                <a:latin typeface="Segoe Print" panose="02000600000000000000" pitchFamily="2" charset="0"/>
              </a:rPr>
              <a:t>Probleem punten en verbeteringen voor de toekomst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28572" y="1925053"/>
            <a:ext cx="9134856" cy="3713748"/>
          </a:xfrm>
        </p:spPr>
        <p:txBody>
          <a:bodyPr/>
          <a:lstStyle/>
          <a:p>
            <a:r>
              <a:rPr lang="nl-NL" dirty="0"/>
              <a:t>Walid</a:t>
            </a:r>
          </a:p>
          <a:p>
            <a:r>
              <a:rPr lang="nl-NL" dirty="0"/>
              <a:t>Tjitse</a:t>
            </a:r>
          </a:p>
          <a:p>
            <a:r>
              <a:rPr lang="nl-NL" dirty="0"/>
              <a:t>Vincent</a:t>
            </a:r>
          </a:p>
          <a:p>
            <a:r>
              <a:rPr lang="nl-NL" dirty="0"/>
              <a:t>Alex</a:t>
            </a:r>
          </a:p>
          <a:p>
            <a:pPr marL="45720" indent="0">
              <a:buNone/>
            </a:pP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013" y="2043614"/>
            <a:ext cx="52292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Gerealiseerde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528572" y="1485900"/>
            <a:ext cx="9684860" cy="4818647"/>
          </a:xfrm>
        </p:spPr>
        <p:txBody>
          <a:bodyPr>
            <a:normAutofit/>
          </a:bodyPr>
          <a:lstStyle/>
          <a:p>
            <a:r>
              <a:rPr lang="en-US" dirty="0"/>
              <a:t>A database contains all the necessary data </a:t>
            </a:r>
          </a:p>
          <a:p>
            <a:r>
              <a:rPr lang="en-US" dirty="0"/>
              <a:t>There is a GUI from which you can access and interact with the data (e.g. by filtering or selecting) </a:t>
            </a:r>
          </a:p>
          <a:p>
            <a:r>
              <a:rPr lang="en-US" dirty="0"/>
              <a:t>The applications shows at least two different plots (e.g. goo.gl/</a:t>
            </a:r>
            <a:r>
              <a:rPr lang="en-US" dirty="0" err="1"/>
              <a:t>DPpWtC</a:t>
            </a:r>
            <a:r>
              <a:rPr lang="en-US" dirty="0"/>
              <a:t> | Graph Selection Matrix - Perceptual Edge) including legend/explanation</a:t>
            </a:r>
          </a:p>
          <a:p>
            <a:r>
              <a:rPr lang="en-US" dirty="0"/>
              <a:t>There is at least one query on data combined from multiple data sources</a:t>
            </a:r>
          </a:p>
        </p:txBody>
      </p:sp>
    </p:spTree>
    <p:extLst>
      <p:ext uri="{BB962C8B-B14F-4D97-AF65-F5344CB8AC3E}">
        <p14:creationId xmlns:p14="http://schemas.microsoft.com/office/powerpoint/2010/main" val="409809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Gerealiseerde features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There is a parser which imports data in the DB</a:t>
            </a:r>
          </a:p>
          <a:p>
            <a:r>
              <a:rPr lang="en-US" dirty="0"/>
              <a:t>There is a UML 2.0 Use Case and Activity Diagram of the whole application</a:t>
            </a:r>
          </a:p>
          <a:p>
            <a:r>
              <a:rPr lang="en-US" dirty="0"/>
              <a:t>The GUI contains a 2D visualization of the city showing animated data on it </a:t>
            </a:r>
          </a:p>
          <a:p>
            <a:r>
              <a:rPr lang="en-US" dirty="0"/>
              <a:t>Additional feature proposed by you and approved by your P.O.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594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Demonstratie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422" y="1716504"/>
            <a:ext cx="4704103" cy="300789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76" y="1716503"/>
            <a:ext cx="4730829" cy="30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6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Demonstratie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047" y="1925051"/>
            <a:ext cx="4664209" cy="3007895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7" y="1925050"/>
            <a:ext cx="4705027" cy="30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Back_to_School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Back_to_School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Back_to_School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3485788-A8A7-4A59-A508-5F918119F4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Leuke presentatie met herfst-thema (breedbeeld)</Template>
  <TotalTime>0</TotalTime>
  <Words>187</Words>
  <Application>Microsoft Office PowerPoint</Application>
  <PresentationFormat>Breedbeeld</PresentationFormat>
  <Paragraphs>33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Cambria</vt:lpstr>
      <vt:lpstr>Segoe Print</vt:lpstr>
      <vt:lpstr>Back to School 16x9</vt:lpstr>
      <vt:lpstr>Project 3 | Roadmap</vt:lpstr>
      <vt:lpstr>Inhoud</vt:lpstr>
      <vt:lpstr>concept</vt:lpstr>
      <vt:lpstr>Inbreng van teamleden</vt:lpstr>
      <vt:lpstr>Probleem punten en verbeteringen voor de toekomst</vt:lpstr>
      <vt:lpstr>Gerealiseerde features</vt:lpstr>
      <vt:lpstr>Gerealiseerde features</vt:lpstr>
      <vt:lpstr>Demonstratie</vt:lpstr>
      <vt:lpstr>Demonstratie</vt:lpstr>
      <vt:lpstr>Demonstratie</vt:lpstr>
      <vt:lpstr>Vragen?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2017-04-20T09:39:30Z</dcterms:created>
  <dcterms:modified xsi:type="dcterms:W3CDTF">2017-04-20T12:55:50Z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TC028952699991</vt:lpwstr>
  </property>
</Properties>
</file>